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86" r:id="rId4"/>
    <p:sldId id="371" r:id="rId5"/>
    <p:sldId id="372" r:id="rId6"/>
    <p:sldId id="385" r:id="rId7"/>
    <p:sldId id="379" r:id="rId8"/>
    <p:sldId id="262" r:id="rId9"/>
    <p:sldId id="270" r:id="rId10"/>
    <p:sldId id="276" r:id="rId11"/>
    <p:sldId id="260" r:id="rId12"/>
    <p:sldId id="263" r:id="rId13"/>
    <p:sldId id="261" r:id="rId14"/>
    <p:sldId id="259" r:id="rId15"/>
    <p:sldId id="264" r:id="rId16"/>
    <p:sldId id="265" r:id="rId17"/>
    <p:sldId id="269" r:id="rId18"/>
    <p:sldId id="266" r:id="rId19"/>
    <p:sldId id="267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1176" autoAdjust="0"/>
  </p:normalViewPr>
  <p:slideViewPr>
    <p:cSldViewPr snapToGrid="0">
      <p:cViewPr varScale="1">
        <p:scale>
          <a:sx n="144" d="100"/>
          <a:sy n="144" d="100"/>
        </p:scale>
        <p:origin x="159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24/1/2022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niusworks.com/2020/02/metcalfes-law-explains-how-the-value-of-networks-grow-exponentially-there-are-5-types-of-network-effec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https://www.sas.com/en_us/insights/big-data/what-is-big-data.html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https://www.thegeniusworks.com/2020/02/metcalfes-law-explains-how-the-value-of-networks-grow-exponentially-there-are-5-types-of-network-effects/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24/1/2022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24/1/2022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24/1/2022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24/1/2022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24/1/2022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24/1/2022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24/1/2022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-assets.domo.com/blog/wp-content/uploads/2021/09/data-never-sleeps-9.0-1200px-1.png" TargetMode="Externa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uking.gr/blog/42-digital-disruption-ti-einai-kai-pos-epireazei-to-marketingk-kai-tis-epixeirisei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NFL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Robert_Metcalf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24/1/2022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https://github.com/chgogos/big_data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1028" name="Picture 4" descr="Infographic: What Happens In An Internet Minute 2020 by Lori Lewis ...">
            <a:extLst>
              <a:ext uri="{FF2B5EF4-FFF2-40B4-BE49-F238E27FC236}">
                <a16:creationId xmlns:a16="http://schemas.microsoft.com/office/drawing/2014/main" id="{D3C84D8B-1A88-4AC0-878C-019C862D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4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6CE189-2042-4EDC-AED6-6FE40871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91" y="571500"/>
            <a:ext cx="5775960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7D625-6FC0-4FF4-AD07-1DA1F4B7F46A}"/>
              </a:ext>
            </a:extLst>
          </p:cNvPr>
          <p:cNvSpPr txBox="1"/>
          <p:nvPr/>
        </p:nvSpPr>
        <p:spPr>
          <a:xfrm>
            <a:off x="1004552" y="6422024"/>
            <a:ext cx="1018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hlinkClick r:id="rId5"/>
              </a:rPr>
              <a:t>https://web-assets.domo.com/blog/wp-content/uploads/2021/09/data-never-sleeps-9.0-1200px-1.png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endParaRPr lang="el-GR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888636" y="4137699"/>
            <a:ext cx="1100560" cy="16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34" y="4167264"/>
            <a:ext cx="1962572" cy="17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32" y="4153227"/>
            <a:ext cx="1556408" cy="15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25948" y="4230347"/>
            <a:ext cx="1015845" cy="12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tbit Charge HR Activity, Heart Rate + Sleep Wristband (Small, Black)">
            <a:extLst>
              <a:ext uri="{FF2B5EF4-FFF2-40B4-BE49-F238E27FC236}">
                <a16:creationId xmlns:a16="http://schemas.microsoft.com/office/drawing/2014/main" id="{975F8E04-9F98-4120-8370-6BA04C7B8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r="22258" b="15273"/>
          <a:stretch/>
        </p:blipFill>
        <p:spPr bwMode="auto">
          <a:xfrm>
            <a:off x="9738097" y="4254927"/>
            <a:ext cx="834900" cy="12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14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419274" y="4976634"/>
            <a:ext cx="5523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Big Data are </a:t>
            </a:r>
            <a:r>
              <a:rPr lang="en-US" b="1" dirty="0"/>
              <a:t>high-volume</a:t>
            </a:r>
            <a:r>
              <a:rPr lang="en-US" dirty="0"/>
              <a:t>, </a:t>
            </a:r>
            <a:r>
              <a:rPr lang="en-US" b="1" dirty="0"/>
              <a:t>high-velocity</a:t>
            </a:r>
            <a:r>
              <a:rPr lang="en-US" dirty="0"/>
              <a:t>, and/or </a:t>
            </a:r>
            <a:r>
              <a:rPr lang="en-US" b="1" dirty="0"/>
              <a:t>high-variety</a:t>
            </a:r>
            <a:r>
              <a:rPr lang="en-US" dirty="0"/>
              <a:t> information assets that require new forms of processing to enable enhanced decision making, insight discovery and process optimization (Gartner 2012)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3" y="2257006"/>
            <a:ext cx="5614875" cy="3803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Δεν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είν</a:t>
            </a:r>
            <a:r>
              <a:rPr lang="en-US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σύστημ</a:t>
            </a:r>
            <a:r>
              <a:rPr lang="en-US" dirty="0">
                <a:solidFill>
                  <a:srgbClr val="000000"/>
                </a:solidFill>
              </a:rPr>
              <a:t>α Big Data που </a:t>
            </a:r>
            <a:r>
              <a:rPr lang="el-GR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πα</a:t>
            </a:r>
            <a:r>
              <a:rPr lang="en-US" sz="2800" dirty="0" err="1">
                <a:solidFill>
                  <a:srgbClr val="000000"/>
                </a:solidFill>
              </a:rPr>
              <a:t>ρέχει</a:t>
            </a:r>
            <a:r>
              <a:rPr lang="en-US" sz="2800" dirty="0">
                <a:solidFill>
                  <a:srgbClr val="000000"/>
                </a:solidFill>
              </a:rPr>
              <a:t> π</a:t>
            </a:r>
            <a:r>
              <a:rPr lang="en-US" sz="2800" dirty="0" err="1">
                <a:solidFill>
                  <a:srgbClr val="000000"/>
                </a:solidFill>
              </a:rPr>
              <a:t>ροστιθέμενη</a:t>
            </a:r>
            <a:r>
              <a:rPr lang="en-US" sz="2800" dirty="0">
                <a:solidFill>
                  <a:srgbClr val="000000"/>
                </a:solidFill>
              </a:rPr>
              <a:t> α</a:t>
            </a:r>
            <a:r>
              <a:rPr lang="en-US" sz="2800" dirty="0" err="1">
                <a:solidFill>
                  <a:srgbClr val="000000"/>
                </a:solidFill>
              </a:rPr>
              <a:t>ξί</a:t>
            </a:r>
            <a:r>
              <a:rPr lang="en-US" sz="2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είν</a:t>
            </a:r>
            <a:r>
              <a:rPr lang="en-US" sz="2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λειτουργεί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με</a:t>
            </a:r>
            <a:r>
              <a:rPr lang="en-US" sz="2800" dirty="0">
                <a:solidFill>
                  <a:srgbClr val="000000"/>
                </a:solidFill>
              </a:rPr>
              <a:t> απ</a:t>
            </a:r>
            <a:r>
              <a:rPr lang="en-US" sz="2800" dirty="0" err="1">
                <a:solidFill>
                  <a:srgbClr val="000000"/>
                </a:solidFill>
              </a:rPr>
              <a:t>οδεκτή</a:t>
            </a:r>
            <a:r>
              <a:rPr lang="en-US" sz="2800" dirty="0">
                <a:solidFill>
                  <a:srgbClr val="000000"/>
                </a:solidFill>
              </a:rPr>
              <a:t> τα</a:t>
            </a:r>
            <a:r>
              <a:rPr lang="en-US" sz="2800" dirty="0" err="1">
                <a:solidFill>
                  <a:srgbClr val="000000"/>
                </a:solidFill>
              </a:rPr>
              <a:t>χύτητ</a:t>
            </a:r>
            <a:r>
              <a:rPr lang="en-US" sz="2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Τεχνολογίες που σχετίζονται με τα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5453016" y="1514727"/>
            <a:ext cx="6427157" cy="3574509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51532"/>
            <a:ext cx="220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hlinkClick r:id="rId5"/>
              </a:rPr>
              <a:t>https://a16z.com/</a:t>
            </a:r>
            <a:r>
              <a:rPr lang="en-US" dirty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4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172199" y="2718486"/>
            <a:ext cx="5937195" cy="22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https://luking.gr/blog/42-digital-disruption-ti-einai-kai-pos-epireazei-to-marketingk-kai-tis-epixeiriseis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 πα</a:t>
            </a:r>
            <a:r>
              <a:rPr lang="en-US" dirty="0" err="1">
                <a:solidFill>
                  <a:srgbClr val="000000"/>
                </a:solidFill>
              </a:rPr>
              <a:t>γκοσμίως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 πα</a:t>
            </a:r>
            <a:r>
              <a:rPr lang="en-US" dirty="0" err="1">
                <a:solidFill>
                  <a:srgbClr val="000000"/>
                </a:solidFill>
              </a:rPr>
              <a:t>γκοσμίως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045226" y="6079563"/>
            <a:ext cx="3944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hlinkClick r:id="rId3"/>
              </a:rPr>
              <a:t>https://finance.yahoo.com/quote/NFLX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6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2611885" y="4794524"/>
                <a:ext cx="1634230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85" y="4794524"/>
                <a:ext cx="1634230" cy="9348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https://www.visualcapitalist.com/how-long-does-it-take-to-hit-50-million-users/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</a:t>
            </a:r>
            <a:r>
              <a:rPr lang="en-US" sz="2400" dirty="0" err="1">
                <a:solidFill>
                  <a:srgbClr val="000000"/>
                </a:solidFill>
                <a:hlinkClick r:id="rId4"/>
              </a:rPr>
              <a:t>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9</a:t>
            </a:fld>
            <a:endParaRPr lang="el-GR"/>
          </a:p>
        </p:txBody>
      </p:sp>
      <p:pic>
        <p:nvPicPr>
          <p:cNvPr id="1026" name="Picture 2" descr="Infographic: What Happens in an Internet Minute in 2019?">
            <a:extLst>
              <a:ext uri="{FF2B5EF4-FFF2-40B4-BE49-F238E27FC236}">
                <a16:creationId xmlns:a16="http://schemas.microsoft.com/office/drawing/2014/main" id="{FF2A4E0A-0B7F-4DEC-92C1-9BD6BABF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86" y="209640"/>
            <a:ext cx="4826000" cy="5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9EF473F-9A15-4136-B377-8A84C5A0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3" y="357712"/>
            <a:ext cx="5294716" cy="52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529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1105</Words>
  <Application>Microsoft Office PowerPoint</Application>
  <PresentationFormat>Ευρεία οθόνη</PresentationFormat>
  <Paragraphs>154</Paragraphs>
  <Slides>19</Slides>
  <Notes>12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Georgia</vt:lpstr>
      <vt:lpstr>Open-sans</vt:lpstr>
      <vt:lpstr>Θέμα του Office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Παρουσίαση του PowerPoint</vt:lpstr>
      <vt:lpstr>Παρουσίαση του PowerPoint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GKOGKOS</cp:lastModifiedBy>
  <cp:revision>13</cp:revision>
  <dcterms:created xsi:type="dcterms:W3CDTF">2019-02-17T22:12:48Z</dcterms:created>
  <dcterms:modified xsi:type="dcterms:W3CDTF">2022-01-23T23:31:42Z</dcterms:modified>
</cp:coreProperties>
</file>